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7" r:id="rId2"/>
    <p:sldId id="256" r:id="rId3"/>
    <p:sldId id="258" r:id="rId4"/>
    <p:sldId id="262" r:id="rId5"/>
    <p:sldId id="263" r:id="rId6"/>
    <p:sldId id="269" r:id="rId7"/>
    <p:sldId id="270" r:id="rId8"/>
    <p:sldId id="264" r:id="rId9"/>
    <p:sldId id="271" r:id="rId10"/>
    <p:sldId id="273" r:id="rId11"/>
    <p:sldId id="272" r:id="rId12"/>
    <p:sldId id="265" r:id="rId13"/>
    <p:sldId id="266" r:id="rId14"/>
    <p:sldId id="274" r:id="rId15"/>
    <p:sldId id="277" r:id="rId16"/>
    <p:sldId id="276" r:id="rId17"/>
    <p:sldId id="275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15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4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5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1151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48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7708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69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51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9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4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1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1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3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38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2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0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9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73D1EB4-8B99-40AC-91D7-D5E804EC8A90}" type="datetimeFigureOut">
              <a:rPr lang="en-US" smtClean="0"/>
              <a:t>4/27/2014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0E9E003-C18A-462A-BDA5-970413F2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56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311" y="1511121"/>
            <a:ext cx="10353762" cy="970450"/>
          </a:xfrm>
        </p:spPr>
        <p:txBody>
          <a:bodyPr/>
          <a:lstStyle/>
          <a:p>
            <a:r>
              <a:rPr lang="en-US" dirty="0" smtClean="0"/>
              <a:t>PalatiMe Workflow &amp; Screen Shots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5311" y="5156744"/>
            <a:ext cx="261481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Angadbir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Salara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 697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681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50029" y="1944710"/>
            <a:ext cx="347300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Permissions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221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537"/>
            <a:ext cx="12192001" cy="55134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06062"/>
            <a:ext cx="121920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app would show on User’s permission list in his/her account.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273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934237" y="3696236"/>
            <a:ext cx="6323527" cy="4507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59498" y="824248"/>
            <a:ext cx="3473003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Successful login redirects back to fulfill the save request. 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9498" y="4295162"/>
            <a:ext cx="3473003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OK, and user is directed to “Archive” tab. The tasting shows up as archived.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82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893" y="792856"/>
            <a:ext cx="2957848" cy="166378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362148">
            <a:off x="3566541" y="796743"/>
            <a:ext cx="3330211" cy="42500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13254" y="3618964"/>
            <a:ext cx="3473003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Winery can be changed anytime from the “Winery” Tab.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77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588654" y="3429000"/>
            <a:ext cx="6722771" cy="43466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59498" y="1141409"/>
            <a:ext cx="3473003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Closing the app and reopening would not require logging in again.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77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59498" y="1141409"/>
            <a:ext cx="3473003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user had signed out, then the user is given the Login page.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54" y="-75664"/>
            <a:ext cx="3857625" cy="685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588655" y="3335628"/>
            <a:ext cx="6194738" cy="43788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59497" y="4151847"/>
            <a:ext cx="347300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Signing out also leaves the user at the login page.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859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59498" y="1141409"/>
            <a:ext cx="347300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 remembers last successful signed in Id.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140298" y="3670479"/>
            <a:ext cx="5784762" cy="41212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59498" y="4534180"/>
            <a:ext cx="347300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Successful Login redirects user to “Archive Page”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931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76" y="0"/>
            <a:ext cx="385762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3" y="0"/>
            <a:ext cx="3857625" cy="68580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3791" y="6452315"/>
            <a:ext cx="3928056" cy="23182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625920" y="6400799"/>
            <a:ext cx="3928056" cy="23182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0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3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503053" y="1906073"/>
            <a:ext cx="4984124" cy="32197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52187" y="3027351"/>
            <a:ext cx="3473003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can go through archived tastings.</a:t>
            </a:r>
          </a:p>
          <a:p>
            <a:pPr algn="ctr"/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 by ZIP feature is available.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00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9498" y="320457"/>
            <a:ext cx="3473003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User’s tasting is shown for the wine with the captured attributes.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734873" y="2395470"/>
            <a:ext cx="4765183" cy="3477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55" y="0"/>
            <a:ext cx="11372045" cy="70001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668" y="1017431"/>
            <a:ext cx="50847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</a:t>
            </a:r>
          </a:p>
          <a:p>
            <a:r>
              <a:rPr lang="en-US" sz="2800" b="1" dirty="0" smtClean="0"/>
              <a:t>O</a:t>
            </a:r>
          </a:p>
          <a:p>
            <a:r>
              <a:rPr lang="en-US" sz="2800" b="1" dirty="0" smtClean="0"/>
              <a:t>R</a:t>
            </a:r>
          </a:p>
          <a:p>
            <a:r>
              <a:rPr lang="en-US" sz="2800" b="1" dirty="0" smtClean="0"/>
              <a:t>K</a:t>
            </a:r>
          </a:p>
          <a:p>
            <a:endParaRPr lang="en-US" sz="2800" b="1" dirty="0"/>
          </a:p>
          <a:p>
            <a:r>
              <a:rPr lang="en-US" sz="2800" b="1" dirty="0" smtClean="0"/>
              <a:t>F</a:t>
            </a:r>
          </a:p>
          <a:p>
            <a:r>
              <a:rPr lang="en-US" sz="2800" b="1" dirty="0" smtClean="0"/>
              <a:t>L</a:t>
            </a:r>
          </a:p>
          <a:p>
            <a:r>
              <a:rPr lang="en-US" sz="2800" b="1" dirty="0" smtClean="0"/>
              <a:t>O</a:t>
            </a:r>
          </a:p>
          <a:p>
            <a:r>
              <a:rPr lang="en-US" sz="2800" b="1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7627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821" y="0"/>
            <a:ext cx="385762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33" y="0"/>
            <a:ext cx="3857625" cy="68580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653048" y="3429000"/>
            <a:ext cx="1648496" cy="38314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34375" y="1038498"/>
            <a:ext cx="293061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Opening App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the first time.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93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16" y="2063839"/>
            <a:ext cx="6307787" cy="354813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640987" y="3837904"/>
            <a:ext cx="1983347" cy="32197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69384" y="222699"/>
            <a:ext cx="773321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need not sign in to start using the app.</a:t>
            </a: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“Quick Pull Up” opens the QR reader to scan a QR code of a winery.  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00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936383" y="6349285"/>
            <a:ext cx="7984902" cy="36704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36810" y="596186"/>
            <a:ext cx="3538999" cy="48320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Successful scanning of the QR code returns user to a screen listing all the wines for the tasting event.</a:t>
            </a:r>
          </a:p>
          <a:p>
            <a:pPr algn="ctr"/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“Winery” Tab can be clicked to view winery details.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987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25" y="0"/>
            <a:ext cx="3857625" cy="68580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745686" y="141666"/>
            <a:ext cx="1837302" cy="29621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4701" y="437881"/>
            <a:ext cx="3538999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Clicking on a wine in the “Wines” Tab takes you to this next screen giving wine info and a list of attributes to rate the wine on.</a:t>
            </a:r>
          </a:p>
          <a:p>
            <a:pPr algn="ctr"/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attributes list can be configured as well.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61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05" y="0"/>
            <a:ext cx="3857625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6" y="0"/>
            <a:ext cx="3857625" cy="6858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850784" y="103032"/>
            <a:ext cx="2266682" cy="32197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50783" y="1210614"/>
            <a:ext cx="3335628" cy="1622738"/>
          </a:xfrm>
          <a:prstGeom prst="straightConnector1">
            <a:avLst/>
          </a:prstGeom>
          <a:ln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50783" y="3429000"/>
            <a:ext cx="3361386" cy="486177"/>
          </a:xfrm>
          <a:prstGeom prst="straightConnector1">
            <a:avLst/>
          </a:prstGeom>
          <a:ln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817612" y="4301544"/>
            <a:ext cx="3510467" cy="978794"/>
          </a:xfrm>
          <a:prstGeom prst="straightConnector1">
            <a:avLst/>
          </a:prstGeom>
          <a:ln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50783" y="4897191"/>
            <a:ext cx="3477296" cy="1297547"/>
          </a:xfrm>
          <a:prstGeom prst="straightConnector1">
            <a:avLst/>
          </a:prstGeom>
          <a:ln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131121" y="566670"/>
            <a:ext cx="3060879" cy="56938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can select attributes by tapping the toggle buttons besides the attribute list.</a:t>
            </a:r>
          </a:p>
          <a:p>
            <a:pPr algn="ctr"/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Minimize the attributes list, and the new attributes for that wine show up.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803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0" y="0"/>
            <a:ext cx="38576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97758" y="540912"/>
            <a:ext cx="6435144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Rating is done using sliders on each of the attributes.</a:t>
            </a:r>
          </a:p>
          <a:p>
            <a:pPr algn="ctr"/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user can go back and forth the attributes list and select the desired attributes from the given list.</a:t>
            </a:r>
          </a:p>
          <a:p>
            <a:pPr algn="ctr"/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process is repeated for each wine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97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01544" y="321972"/>
            <a:ext cx="3473003" cy="56938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Since user began without signing in, tapping the “Save” button prompts the user to select a social provider to sign in with.</a:t>
            </a:r>
          </a:p>
          <a:p>
            <a:pPr algn="ctr"/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we have shown an example for Google.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4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91</TotalTime>
  <Words>363</Words>
  <Application>Microsoft Office PowerPoint</Application>
  <PresentationFormat>Widescreen</PresentationFormat>
  <Paragraphs>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Century Gothic</vt:lpstr>
      <vt:lpstr>Wingdings 3</vt:lpstr>
      <vt:lpstr>Slice</vt:lpstr>
      <vt:lpstr>PalatiMe Workflow &amp; Screen 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angadsalaria@gmail.com</dc:creator>
  <cp:lastModifiedBy>angadsalaria@gmail.com</cp:lastModifiedBy>
  <cp:revision>13</cp:revision>
  <dcterms:created xsi:type="dcterms:W3CDTF">2014-04-27T21:42:13Z</dcterms:created>
  <dcterms:modified xsi:type="dcterms:W3CDTF">2014-04-28T02:17:29Z</dcterms:modified>
</cp:coreProperties>
</file>